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315200" cy="5029200"/>
  <p:notesSz cx="6858000" cy="9144000"/>
  <p:defaultTextStyle>
    <a:defPPr>
      <a:defRPr lang="en-US"/>
    </a:defPPr>
    <a:lvl1pPr marL="0" algn="l" defTabSz="73152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65760" algn="l" defTabSz="73152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31520" algn="l" defTabSz="73152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97280" algn="l" defTabSz="73152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463040" algn="l" defTabSz="73152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828800" algn="l" defTabSz="73152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194560" algn="l" defTabSz="73152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560320" algn="l" defTabSz="73152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926080" algn="l" defTabSz="73152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584">
          <p15:clr>
            <a:srgbClr val="A4A3A4"/>
          </p15:clr>
        </p15:guide>
        <p15:guide id="2" pos="23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7E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638" y="-612"/>
      </p:cViewPr>
      <p:guideLst>
        <p:guide orient="horz" pos="1584"/>
        <p:guide pos="23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71847F-0A10-4AA3-BD19-742881361DEA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1143000"/>
            <a:ext cx="44894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045039-144B-4479-8631-CCA9DDE8F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214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045039-144B-4479-8631-CCA9DDE8F73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113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1562312"/>
            <a:ext cx="6217920" cy="10780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2849880"/>
            <a:ext cx="5120640" cy="12852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65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31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97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63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926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93028-A0CA-48C1-B651-1C34254183FB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364E8-EA98-43BF-A7EE-86E935C97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680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93028-A0CA-48C1-B651-1C34254183FB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364E8-EA98-43BF-A7EE-86E935C97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079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243071" y="160655"/>
            <a:ext cx="1316990" cy="34331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2101" y="160655"/>
            <a:ext cx="3829050" cy="34331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93028-A0CA-48C1-B651-1C34254183FB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364E8-EA98-43BF-A7EE-86E935C97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284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93028-A0CA-48C1-B651-1C34254183FB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364E8-EA98-43BF-A7EE-86E935C97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151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0" y="3231726"/>
            <a:ext cx="6217920" cy="998855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0" y="2131590"/>
            <a:ext cx="6217920" cy="1100138"/>
          </a:xfrm>
        </p:spPr>
        <p:txBody>
          <a:bodyPr anchor="b"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657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73152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09728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46304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8288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19456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56032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92608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93028-A0CA-48C1-B651-1C34254183FB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364E8-EA98-43BF-A7EE-86E935C97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974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2100" y="938319"/>
            <a:ext cx="2573020" cy="2655464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87040" y="938319"/>
            <a:ext cx="2573020" cy="2655464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93028-A0CA-48C1-B651-1C34254183FB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364E8-EA98-43BF-A7EE-86E935C97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308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01401"/>
            <a:ext cx="6583680" cy="838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1125750"/>
            <a:ext cx="3232150" cy="469159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00" b="1"/>
            </a:lvl3pPr>
            <a:lvl4pPr marL="1097280" indent="0">
              <a:buNone/>
              <a:defRPr sz="1300" b="1"/>
            </a:lvl4pPr>
            <a:lvl5pPr marL="1463040" indent="0">
              <a:buNone/>
              <a:defRPr sz="1300" b="1"/>
            </a:lvl5pPr>
            <a:lvl6pPr marL="1828800" indent="0">
              <a:buNone/>
              <a:defRPr sz="1300" b="1"/>
            </a:lvl6pPr>
            <a:lvl7pPr marL="2194560" indent="0">
              <a:buNone/>
              <a:defRPr sz="1300" b="1"/>
            </a:lvl7pPr>
            <a:lvl8pPr marL="2560320" indent="0">
              <a:buNone/>
              <a:defRPr sz="1300" b="1"/>
            </a:lvl8pPr>
            <a:lvl9pPr marL="2926080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0" y="1594909"/>
            <a:ext cx="3232150" cy="2897611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0" y="1125750"/>
            <a:ext cx="3233420" cy="469159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00" b="1"/>
            </a:lvl3pPr>
            <a:lvl4pPr marL="1097280" indent="0">
              <a:buNone/>
              <a:defRPr sz="1300" b="1"/>
            </a:lvl4pPr>
            <a:lvl5pPr marL="1463040" indent="0">
              <a:buNone/>
              <a:defRPr sz="1300" b="1"/>
            </a:lvl5pPr>
            <a:lvl6pPr marL="1828800" indent="0">
              <a:buNone/>
              <a:defRPr sz="1300" b="1"/>
            </a:lvl6pPr>
            <a:lvl7pPr marL="2194560" indent="0">
              <a:buNone/>
              <a:defRPr sz="1300" b="1"/>
            </a:lvl7pPr>
            <a:lvl8pPr marL="2560320" indent="0">
              <a:buNone/>
              <a:defRPr sz="1300" b="1"/>
            </a:lvl8pPr>
            <a:lvl9pPr marL="2926080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0" y="1594909"/>
            <a:ext cx="3233420" cy="2897611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93028-A0CA-48C1-B651-1C34254183FB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364E8-EA98-43BF-A7EE-86E935C97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412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93028-A0CA-48C1-B651-1C34254183FB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364E8-EA98-43BF-A7EE-86E935C97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771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93028-A0CA-48C1-B651-1C34254183FB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364E8-EA98-43BF-A7EE-86E935C97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447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1" y="200236"/>
            <a:ext cx="2406650" cy="852170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200238"/>
            <a:ext cx="4089400" cy="429228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1" y="1052408"/>
            <a:ext cx="2406650" cy="3440113"/>
          </a:xfrm>
        </p:spPr>
        <p:txBody>
          <a:bodyPr/>
          <a:lstStyle>
            <a:lvl1pPr marL="0" indent="0">
              <a:buNone/>
              <a:defRPr sz="1100"/>
            </a:lvl1pPr>
            <a:lvl2pPr marL="365760" indent="0">
              <a:buNone/>
              <a:defRPr sz="1000"/>
            </a:lvl2pPr>
            <a:lvl3pPr marL="731520" indent="0">
              <a:buNone/>
              <a:defRPr sz="800"/>
            </a:lvl3pPr>
            <a:lvl4pPr marL="1097280" indent="0">
              <a:buNone/>
              <a:defRPr sz="700"/>
            </a:lvl4pPr>
            <a:lvl5pPr marL="1463040" indent="0">
              <a:buNone/>
              <a:defRPr sz="700"/>
            </a:lvl5pPr>
            <a:lvl6pPr marL="1828800" indent="0">
              <a:buNone/>
              <a:defRPr sz="700"/>
            </a:lvl6pPr>
            <a:lvl7pPr marL="2194560" indent="0">
              <a:buNone/>
              <a:defRPr sz="700"/>
            </a:lvl7pPr>
            <a:lvl8pPr marL="2560320" indent="0">
              <a:buNone/>
              <a:defRPr sz="700"/>
            </a:lvl8pPr>
            <a:lvl9pPr marL="2926080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93028-A0CA-48C1-B651-1C34254183FB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364E8-EA98-43BF-A7EE-86E935C97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428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3520440"/>
            <a:ext cx="4389120" cy="415608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449369"/>
            <a:ext cx="4389120" cy="3017520"/>
          </a:xfrm>
        </p:spPr>
        <p:txBody>
          <a:bodyPr/>
          <a:lstStyle>
            <a:lvl1pPr marL="0" indent="0">
              <a:buNone/>
              <a:defRPr sz="2600"/>
            </a:lvl1pPr>
            <a:lvl2pPr marL="365760" indent="0">
              <a:buNone/>
              <a:defRPr sz="2200"/>
            </a:lvl2pPr>
            <a:lvl3pPr marL="731520" indent="0">
              <a:buNone/>
              <a:defRPr sz="1900"/>
            </a:lvl3pPr>
            <a:lvl4pPr marL="1097280" indent="0">
              <a:buNone/>
              <a:defRPr sz="1600"/>
            </a:lvl4pPr>
            <a:lvl5pPr marL="1463040" indent="0">
              <a:buNone/>
              <a:defRPr sz="1600"/>
            </a:lvl5pPr>
            <a:lvl6pPr marL="1828800" indent="0">
              <a:buNone/>
              <a:defRPr sz="1600"/>
            </a:lvl6pPr>
            <a:lvl7pPr marL="2194560" indent="0">
              <a:buNone/>
              <a:defRPr sz="1600"/>
            </a:lvl7pPr>
            <a:lvl8pPr marL="2560320" indent="0">
              <a:buNone/>
              <a:defRPr sz="1600"/>
            </a:lvl8pPr>
            <a:lvl9pPr marL="292608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3936048"/>
            <a:ext cx="4389120" cy="590233"/>
          </a:xfrm>
        </p:spPr>
        <p:txBody>
          <a:bodyPr/>
          <a:lstStyle>
            <a:lvl1pPr marL="0" indent="0">
              <a:buNone/>
              <a:defRPr sz="1100"/>
            </a:lvl1pPr>
            <a:lvl2pPr marL="365760" indent="0">
              <a:buNone/>
              <a:defRPr sz="1000"/>
            </a:lvl2pPr>
            <a:lvl3pPr marL="731520" indent="0">
              <a:buNone/>
              <a:defRPr sz="800"/>
            </a:lvl3pPr>
            <a:lvl4pPr marL="1097280" indent="0">
              <a:buNone/>
              <a:defRPr sz="700"/>
            </a:lvl4pPr>
            <a:lvl5pPr marL="1463040" indent="0">
              <a:buNone/>
              <a:defRPr sz="700"/>
            </a:lvl5pPr>
            <a:lvl6pPr marL="1828800" indent="0">
              <a:buNone/>
              <a:defRPr sz="700"/>
            </a:lvl6pPr>
            <a:lvl7pPr marL="2194560" indent="0">
              <a:buNone/>
              <a:defRPr sz="700"/>
            </a:lvl7pPr>
            <a:lvl8pPr marL="2560320" indent="0">
              <a:buNone/>
              <a:defRPr sz="700"/>
            </a:lvl8pPr>
            <a:lvl9pPr marL="2926080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93028-A0CA-48C1-B651-1C34254183FB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364E8-EA98-43BF-A7EE-86E935C97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740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" y="201401"/>
            <a:ext cx="6583680" cy="838200"/>
          </a:xfrm>
          <a:prstGeom prst="rect">
            <a:avLst/>
          </a:prstGeom>
        </p:spPr>
        <p:txBody>
          <a:bodyPr vert="horz" lIns="73152" tIns="36576" rIns="73152" bIns="3657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1173481"/>
            <a:ext cx="6583680" cy="3319039"/>
          </a:xfrm>
          <a:prstGeom prst="rect">
            <a:avLst/>
          </a:prstGeom>
        </p:spPr>
        <p:txBody>
          <a:bodyPr vert="horz" lIns="73152" tIns="36576" rIns="73152" bIns="3657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5760" y="4661324"/>
            <a:ext cx="1706880" cy="267759"/>
          </a:xfrm>
          <a:prstGeom prst="rect">
            <a:avLst/>
          </a:prstGeom>
        </p:spPr>
        <p:txBody>
          <a:bodyPr vert="horz" lIns="73152" tIns="36576" rIns="73152" bIns="36576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93028-A0CA-48C1-B651-1C34254183FB}" type="datetimeFigureOut">
              <a:rPr lang="en-US" smtClean="0"/>
              <a:t>6/13/2017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99360" y="4661324"/>
            <a:ext cx="2316480" cy="267759"/>
          </a:xfrm>
          <a:prstGeom prst="rect">
            <a:avLst/>
          </a:prstGeom>
        </p:spPr>
        <p:txBody>
          <a:bodyPr vert="horz" lIns="73152" tIns="36576" rIns="73152" bIns="36576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2560" y="4661324"/>
            <a:ext cx="1706880" cy="267759"/>
          </a:xfrm>
          <a:prstGeom prst="rect">
            <a:avLst/>
          </a:prstGeom>
        </p:spPr>
        <p:txBody>
          <a:bodyPr vert="horz" lIns="73152" tIns="36576" rIns="73152" bIns="36576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364E8-EA98-43BF-A7EE-86E935C97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636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31520" rtl="0" eaLnBrk="1" latinLnBrk="0" hangingPunct="1">
        <a:spcBef>
          <a:spcPct val="0"/>
        </a:spcBef>
        <a:buNone/>
        <a:defRPr sz="3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73152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731520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defTabSz="731520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182880" algn="l" defTabSz="73152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182880" algn="l" defTabSz="731520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182880" algn="l" defTabSz="73152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182880" algn="l" defTabSz="73152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182880" algn="l" defTabSz="73152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182880" algn="l" defTabSz="73152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52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algn="l" defTabSz="73152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algn="l" defTabSz="73152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algn="l" defTabSz="73152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algn="l" defTabSz="73152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algn="l" defTabSz="73152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algn="l" defTabSz="73152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60320" algn="l" defTabSz="73152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26080" algn="l" defTabSz="73152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Box 118"/>
          <p:cNvSpPr txBox="1"/>
          <p:nvPr/>
        </p:nvSpPr>
        <p:spPr>
          <a:xfrm>
            <a:off x="2048823" y="3886200"/>
            <a:ext cx="1494785" cy="416948"/>
          </a:xfrm>
          <a:prstGeom prst="rect">
            <a:avLst/>
          </a:prstGeom>
          <a:noFill/>
        </p:spPr>
        <p:txBody>
          <a:bodyPr wrap="square" lIns="138596" tIns="69298" rIns="138596" bIns="69298" rtlCol="0">
            <a:spAutoFit/>
          </a:bodyPr>
          <a:lstStyle/>
          <a:p>
            <a:r>
              <a:rPr lang="en-US" sz="900" dirty="0"/>
              <a:t>(adapters with </a:t>
            </a:r>
            <a:r>
              <a:rPr lang="en-US" sz="900" dirty="0" smtClean="0"/>
              <a:t>asynchronous </a:t>
            </a:r>
            <a:r>
              <a:rPr lang="en-US" sz="900" dirty="0"/>
              <a:t>close only)</a:t>
            </a:r>
          </a:p>
        </p:txBody>
      </p:sp>
      <p:sp>
        <p:nvSpPr>
          <p:cNvPr id="120" name="Rounded Rectangle 119"/>
          <p:cNvSpPr/>
          <p:nvPr/>
        </p:nvSpPr>
        <p:spPr>
          <a:xfrm>
            <a:off x="3553401" y="1173526"/>
            <a:ext cx="775855" cy="4266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037" tIns="47019" rIns="94037" bIns="47019" spcCol="0" rtlCol="0" anchor="ctr"/>
          <a:lstStyle/>
          <a:p>
            <a:pPr algn="ctr"/>
            <a:r>
              <a:rPr lang="en-US" sz="1400" dirty="0"/>
              <a:t>Closed</a:t>
            </a:r>
          </a:p>
        </p:txBody>
      </p:sp>
      <p:sp>
        <p:nvSpPr>
          <p:cNvPr id="121" name="Rounded Rectangle 120"/>
          <p:cNvSpPr/>
          <p:nvPr/>
        </p:nvSpPr>
        <p:spPr>
          <a:xfrm>
            <a:off x="5481731" y="2590800"/>
            <a:ext cx="888467" cy="4266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037" tIns="47019" rIns="94037" bIns="47019" spcCol="0" rtlCol="0" anchor="ctr"/>
          <a:lstStyle/>
          <a:p>
            <a:pPr algn="ctr"/>
            <a:r>
              <a:rPr lang="en-US" sz="1400" dirty="0"/>
              <a:t>Opening</a:t>
            </a:r>
          </a:p>
        </p:txBody>
      </p:sp>
      <p:sp>
        <p:nvSpPr>
          <p:cNvPr id="122" name="Rounded Rectangle 121"/>
          <p:cNvSpPr/>
          <p:nvPr/>
        </p:nvSpPr>
        <p:spPr>
          <a:xfrm>
            <a:off x="1572201" y="2590800"/>
            <a:ext cx="754183" cy="4266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037" tIns="47019" rIns="94037" bIns="47019" spcCol="0" rtlCol="0" anchor="ctr"/>
          <a:lstStyle/>
          <a:p>
            <a:pPr algn="ctr"/>
            <a:r>
              <a:rPr lang="en-US" sz="1400" dirty="0"/>
              <a:t>Closing</a:t>
            </a:r>
          </a:p>
        </p:txBody>
      </p:sp>
      <p:sp>
        <p:nvSpPr>
          <p:cNvPr id="123" name="Rounded Rectangle 122"/>
          <p:cNvSpPr/>
          <p:nvPr/>
        </p:nvSpPr>
        <p:spPr>
          <a:xfrm>
            <a:off x="3553400" y="4174576"/>
            <a:ext cx="777240" cy="4266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037" tIns="47019" rIns="94037" bIns="47019" spcCol="0" rtlCol="0" anchor="ctr"/>
          <a:lstStyle/>
          <a:p>
            <a:pPr algn="ctr"/>
            <a:r>
              <a:rPr lang="en-US" sz="1400" dirty="0"/>
              <a:t>Open</a:t>
            </a:r>
          </a:p>
        </p:txBody>
      </p:sp>
      <p:sp>
        <p:nvSpPr>
          <p:cNvPr id="124" name="Rounded Rectangle 123"/>
          <p:cNvSpPr/>
          <p:nvPr/>
        </p:nvSpPr>
        <p:spPr>
          <a:xfrm>
            <a:off x="3553401" y="2590800"/>
            <a:ext cx="775855" cy="4266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037" tIns="47019" rIns="94037" bIns="47019" spcCol="0" rtlCol="0" anchor="ctr"/>
          <a:lstStyle/>
          <a:p>
            <a:pPr algn="ctr"/>
            <a:r>
              <a:rPr lang="en-US" sz="1400" dirty="0"/>
              <a:t>Error</a:t>
            </a:r>
          </a:p>
        </p:txBody>
      </p:sp>
      <p:cxnSp>
        <p:nvCxnSpPr>
          <p:cNvPr id="126" name="Straight Arrow Connector 125"/>
          <p:cNvCxnSpPr>
            <a:endCxn id="122" idx="2"/>
          </p:cNvCxnSpPr>
          <p:nvPr/>
        </p:nvCxnSpPr>
        <p:spPr>
          <a:xfrm flipV="1">
            <a:off x="1949291" y="3017474"/>
            <a:ext cx="2" cy="1249726"/>
          </a:xfrm>
          <a:prstGeom prst="straightConnector1">
            <a:avLst/>
          </a:prstGeom>
          <a:ln w="1905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>
            <a:endCxn id="121" idx="0"/>
          </p:cNvCxnSpPr>
          <p:nvPr/>
        </p:nvCxnSpPr>
        <p:spPr>
          <a:xfrm flipH="1">
            <a:off x="5925965" y="1380176"/>
            <a:ext cx="18236" cy="121062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>
            <a:stCxn id="43" idx="0"/>
            <a:endCxn id="120" idx="2"/>
          </p:cNvCxnSpPr>
          <p:nvPr/>
        </p:nvCxnSpPr>
        <p:spPr>
          <a:xfrm flipH="1" flipV="1">
            <a:off x="3941329" y="1600200"/>
            <a:ext cx="691" cy="429514"/>
          </a:xfrm>
          <a:prstGeom prst="straightConnector1">
            <a:avLst/>
          </a:prstGeom>
          <a:ln w="1905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cxnSpLocks noChangeAspect="1"/>
          </p:cNvCxnSpPr>
          <p:nvPr/>
        </p:nvCxnSpPr>
        <p:spPr>
          <a:xfrm flipH="1" flipV="1">
            <a:off x="4330642" y="1533032"/>
            <a:ext cx="659316" cy="530352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/>
          <p:nvPr/>
        </p:nvCxnSpPr>
        <p:spPr>
          <a:xfrm flipV="1">
            <a:off x="6593642" y="624851"/>
            <a:ext cx="457200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TextBox 131"/>
          <p:cNvSpPr txBox="1"/>
          <p:nvPr/>
        </p:nvSpPr>
        <p:spPr>
          <a:xfrm>
            <a:off x="4754880" y="457200"/>
            <a:ext cx="1817308" cy="324615"/>
          </a:xfrm>
          <a:prstGeom prst="rect">
            <a:avLst/>
          </a:prstGeom>
          <a:noFill/>
        </p:spPr>
        <p:txBody>
          <a:bodyPr wrap="none" lIns="138596" tIns="69298" rIns="138596" bIns="69298" rtlCol="0">
            <a:spAutoFit/>
          </a:bodyPr>
          <a:lstStyle/>
          <a:p>
            <a:pPr algn="r"/>
            <a:r>
              <a:rPr lang="en-US" sz="1200" dirty="0"/>
              <a:t>failed </a:t>
            </a:r>
            <a:r>
              <a:rPr lang="en-US" sz="1200" dirty="0" smtClean="0"/>
              <a:t> </a:t>
            </a:r>
            <a:r>
              <a:rPr lang="en-US" sz="1200" dirty="0" err="1" smtClean="0"/>
              <a:t>tlsio_dowork</a:t>
            </a:r>
            <a:r>
              <a:rPr lang="en-US" sz="1200" dirty="0" smtClean="0"/>
              <a:t> </a:t>
            </a:r>
            <a:r>
              <a:rPr lang="en-US" sz="1200" dirty="0"/>
              <a:t>calls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4594321" y="1158871"/>
            <a:ext cx="1182390" cy="293838"/>
          </a:xfrm>
          <a:prstGeom prst="rect">
            <a:avLst/>
          </a:prstGeom>
          <a:noFill/>
        </p:spPr>
        <p:txBody>
          <a:bodyPr wrap="none" lIns="138596" tIns="69298" rIns="138596" bIns="69298" rtlCol="0">
            <a:spAutoFit/>
          </a:bodyPr>
          <a:lstStyle/>
          <a:p>
            <a:r>
              <a:rPr lang="en-US" sz="1000" dirty="0" err="1" smtClean="0"/>
              <a:t>tlsio_open_async</a:t>
            </a:r>
            <a:endParaRPr lang="en-US" sz="1000" dirty="0"/>
          </a:p>
        </p:txBody>
      </p:sp>
      <p:sp>
        <p:nvSpPr>
          <p:cNvPr id="140" name="TextBox 139"/>
          <p:cNvSpPr txBox="1"/>
          <p:nvPr/>
        </p:nvSpPr>
        <p:spPr>
          <a:xfrm>
            <a:off x="1416370" y="4445951"/>
            <a:ext cx="2165030" cy="278449"/>
          </a:xfrm>
          <a:prstGeom prst="rect">
            <a:avLst/>
          </a:prstGeom>
          <a:noFill/>
        </p:spPr>
        <p:txBody>
          <a:bodyPr wrap="none" lIns="138596" tIns="69298" rIns="138596" bIns="69298" rtlCol="0">
            <a:spAutoFit/>
          </a:bodyPr>
          <a:lstStyle/>
          <a:p>
            <a:r>
              <a:rPr lang="en-US" sz="900" dirty="0"/>
              <a:t>(adapters with </a:t>
            </a:r>
            <a:r>
              <a:rPr lang="en-US" sz="900" dirty="0" smtClean="0"/>
              <a:t>synchronous </a:t>
            </a:r>
            <a:r>
              <a:rPr lang="en-US" sz="900" dirty="0"/>
              <a:t>close only)</a:t>
            </a:r>
          </a:p>
        </p:txBody>
      </p:sp>
      <p:cxnSp>
        <p:nvCxnSpPr>
          <p:cNvPr id="141" name="Straight Arrow Connector 140"/>
          <p:cNvCxnSpPr/>
          <p:nvPr/>
        </p:nvCxnSpPr>
        <p:spPr>
          <a:xfrm flipH="1" flipV="1">
            <a:off x="1949292" y="4267200"/>
            <a:ext cx="1604108" cy="1"/>
          </a:xfrm>
          <a:prstGeom prst="straightConnector1">
            <a:avLst/>
          </a:prstGeom>
          <a:ln w="19050"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/>
          <p:cNvCxnSpPr>
            <a:stCxn id="120" idx="3"/>
          </p:cNvCxnSpPr>
          <p:nvPr/>
        </p:nvCxnSpPr>
        <p:spPr>
          <a:xfrm>
            <a:off x="4329256" y="1386863"/>
            <a:ext cx="1614945" cy="0"/>
          </a:xfrm>
          <a:prstGeom prst="straightConnector1">
            <a:avLst/>
          </a:prstGeom>
          <a:ln w="190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Arrow Connector 171"/>
          <p:cNvCxnSpPr/>
          <p:nvPr/>
        </p:nvCxnSpPr>
        <p:spPr>
          <a:xfrm flipH="1" flipV="1">
            <a:off x="3652931" y="3017474"/>
            <a:ext cx="1143" cy="1157102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TextBox 173"/>
          <p:cNvSpPr txBox="1"/>
          <p:nvPr/>
        </p:nvSpPr>
        <p:spPr>
          <a:xfrm>
            <a:off x="152400" y="76200"/>
            <a:ext cx="17007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TLSIO State Diagram</a:t>
            </a:r>
          </a:p>
        </p:txBody>
      </p:sp>
      <p:cxnSp>
        <p:nvCxnSpPr>
          <p:cNvPr id="194" name="Straight Arrow Connector 193"/>
          <p:cNvCxnSpPr/>
          <p:nvPr/>
        </p:nvCxnSpPr>
        <p:spPr>
          <a:xfrm flipH="1">
            <a:off x="685800" y="4487156"/>
            <a:ext cx="2867602" cy="8644"/>
          </a:xfrm>
          <a:prstGeom prst="straightConnector1">
            <a:avLst/>
          </a:prstGeom>
          <a:ln w="19050"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Arrow Connector 201"/>
          <p:cNvCxnSpPr>
            <a:stCxn id="2" idx="6"/>
          </p:cNvCxnSpPr>
          <p:nvPr/>
        </p:nvCxnSpPr>
        <p:spPr>
          <a:xfrm>
            <a:off x="2895600" y="1280160"/>
            <a:ext cx="648008" cy="0"/>
          </a:xfrm>
          <a:prstGeom prst="straightConnector1">
            <a:avLst/>
          </a:prstGeom>
          <a:ln w="1905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Arrow Connector 203"/>
          <p:cNvCxnSpPr/>
          <p:nvPr/>
        </p:nvCxnSpPr>
        <p:spPr>
          <a:xfrm flipH="1">
            <a:off x="685800" y="1290497"/>
            <a:ext cx="6642" cy="3205303"/>
          </a:xfrm>
          <a:prstGeom prst="straightConnector1">
            <a:avLst/>
          </a:prstGeom>
          <a:ln w="19050"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cxnSpLocks noChangeAspect="1"/>
          </p:cNvCxnSpPr>
          <p:nvPr/>
        </p:nvCxnSpPr>
        <p:spPr>
          <a:xfrm flipH="1" flipV="1">
            <a:off x="4137399" y="1600200"/>
            <a:ext cx="576141" cy="457200"/>
          </a:xfrm>
          <a:prstGeom prst="straightConnector1">
            <a:avLst/>
          </a:prstGeom>
          <a:ln w="1905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V="1">
            <a:off x="2209800" y="1600200"/>
            <a:ext cx="1443131" cy="985120"/>
          </a:xfrm>
          <a:prstGeom prst="straightConnector1">
            <a:avLst/>
          </a:prstGeom>
          <a:ln w="1905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flipV="1">
            <a:off x="6574797" y="172340"/>
            <a:ext cx="457200" cy="0"/>
          </a:xfrm>
          <a:prstGeom prst="straightConnector1">
            <a:avLst/>
          </a:prstGeom>
          <a:ln w="1905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907280" y="0"/>
            <a:ext cx="1670472" cy="324615"/>
          </a:xfrm>
          <a:prstGeom prst="rect">
            <a:avLst/>
          </a:prstGeom>
          <a:noFill/>
        </p:spPr>
        <p:txBody>
          <a:bodyPr wrap="none" lIns="138596" tIns="69298" rIns="138596" bIns="69298" rtlCol="0">
            <a:spAutoFit/>
          </a:bodyPr>
          <a:lstStyle/>
          <a:p>
            <a:pPr algn="r"/>
            <a:r>
              <a:rPr lang="en-US" sz="1200" dirty="0" err="1" smtClean="0"/>
              <a:t>tlsio_close_async</a:t>
            </a:r>
            <a:r>
              <a:rPr lang="en-US" sz="1200" dirty="0" smtClean="0"/>
              <a:t> </a:t>
            </a:r>
            <a:r>
              <a:rPr lang="en-US" sz="1200" dirty="0"/>
              <a:t>calls</a:t>
            </a:r>
          </a:p>
        </p:txBody>
      </p:sp>
      <p:cxnSp>
        <p:nvCxnSpPr>
          <p:cNvPr id="12" name="Curved Connector 11"/>
          <p:cNvCxnSpPr>
            <a:stCxn id="121" idx="2"/>
            <a:endCxn id="123" idx="3"/>
          </p:cNvCxnSpPr>
          <p:nvPr/>
        </p:nvCxnSpPr>
        <p:spPr>
          <a:xfrm rot="5400000">
            <a:off x="4443084" y="2905031"/>
            <a:ext cx="1370439" cy="1595325"/>
          </a:xfrm>
          <a:prstGeom prst="curved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urved Left Arrow 32"/>
          <p:cNvSpPr/>
          <p:nvPr/>
        </p:nvSpPr>
        <p:spPr>
          <a:xfrm>
            <a:off x="6583680" y="304800"/>
            <a:ext cx="198357" cy="248414"/>
          </a:xfrm>
          <a:prstGeom prst="curvedLeftArrow">
            <a:avLst>
              <a:gd name="adj1" fmla="val 0"/>
              <a:gd name="adj2" fmla="val 28579"/>
              <a:gd name="adj3" fmla="val 20742"/>
            </a:avLst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5" name="Curved Left Arrow 94"/>
          <p:cNvSpPr/>
          <p:nvPr/>
        </p:nvSpPr>
        <p:spPr>
          <a:xfrm>
            <a:off x="6387783" y="2694723"/>
            <a:ext cx="198357" cy="248414"/>
          </a:xfrm>
          <a:prstGeom prst="curvedLeftArrow">
            <a:avLst>
              <a:gd name="adj1" fmla="val 0"/>
              <a:gd name="adj2" fmla="val 28579"/>
              <a:gd name="adj3" fmla="val 20742"/>
            </a:avLst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6" name="Curved Left Arrow 95"/>
          <p:cNvSpPr/>
          <p:nvPr/>
        </p:nvSpPr>
        <p:spPr>
          <a:xfrm rot="5400000">
            <a:off x="3863221" y="4490206"/>
            <a:ext cx="198357" cy="457200"/>
          </a:xfrm>
          <a:prstGeom prst="curvedLeftArrow">
            <a:avLst>
              <a:gd name="adj1" fmla="val 0"/>
              <a:gd name="adj2" fmla="val 28579"/>
              <a:gd name="adj3" fmla="val 20742"/>
            </a:avLst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7" name="Curved Left Arrow 96"/>
          <p:cNvSpPr/>
          <p:nvPr/>
        </p:nvSpPr>
        <p:spPr>
          <a:xfrm rot="10800000">
            <a:off x="1362456" y="2679930"/>
            <a:ext cx="198357" cy="248414"/>
          </a:xfrm>
          <a:prstGeom prst="curvedLeftArrow">
            <a:avLst>
              <a:gd name="adj1" fmla="val 0"/>
              <a:gd name="adj2" fmla="val 28579"/>
              <a:gd name="adj3" fmla="val 20742"/>
            </a:avLst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8" name="Curved Left Arrow 97"/>
          <p:cNvSpPr/>
          <p:nvPr/>
        </p:nvSpPr>
        <p:spPr>
          <a:xfrm rot="5400000">
            <a:off x="3939421" y="2907792"/>
            <a:ext cx="198357" cy="457200"/>
          </a:xfrm>
          <a:prstGeom prst="curvedLeftArrow">
            <a:avLst>
              <a:gd name="adj1" fmla="val 0"/>
              <a:gd name="adj2" fmla="val 28579"/>
              <a:gd name="adj3" fmla="val 20742"/>
            </a:avLst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9" name="Curved Left Arrow 98"/>
          <p:cNvSpPr/>
          <p:nvPr/>
        </p:nvSpPr>
        <p:spPr>
          <a:xfrm rot="16200000">
            <a:off x="3863222" y="828711"/>
            <a:ext cx="198357" cy="457200"/>
          </a:xfrm>
          <a:prstGeom prst="curvedLeftArrow">
            <a:avLst>
              <a:gd name="adj1" fmla="val 0"/>
              <a:gd name="adj2" fmla="val 28579"/>
              <a:gd name="adj3" fmla="val 20742"/>
            </a:avLst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00" name="Curved Connector 99"/>
          <p:cNvCxnSpPr>
            <a:stCxn id="122" idx="0"/>
          </p:cNvCxnSpPr>
          <p:nvPr/>
        </p:nvCxnSpPr>
        <p:spPr>
          <a:xfrm rot="5400000" flipH="1" flipV="1">
            <a:off x="2177405" y="1224598"/>
            <a:ext cx="1138091" cy="1594315"/>
          </a:xfrm>
          <a:prstGeom prst="curved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5135880" y="228600"/>
            <a:ext cx="1448424" cy="324615"/>
          </a:xfrm>
          <a:prstGeom prst="rect">
            <a:avLst/>
          </a:prstGeom>
          <a:noFill/>
        </p:spPr>
        <p:txBody>
          <a:bodyPr wrap="none" lIns="138596" tIns="69298" rIns="138596" bIns="69298" rtlCol="0">
            <a:spAutoFit/>
          </a:bodyPr>
          <a:lstStyle/>
          <a:p>
            <a:pPr algn="r"/>
            <a:r>
              <a:rPr lang="en-US" sz="1200" dirty="0" err="1" smtClean="0"/>
              <a:t>tlsio_dowork</a:t>
            </a:r>
            <a:r>
              <a:rPr lang="en-US" sz="1200" dirty="0" smtClean="0"/>
              <a:t> </a:t>
            </a:r>
            <a:r>
              <a:rPr lang="en-US" sz="1200" dirty="0"/>
              <a:t>calls</a:t>
            </a:r>
          </a:p>
        </p:txBody>
      </p:sp>
      <p:cxnSp>
        <p:nvCxnSpPr>
          <p:cNvPr id="109" name="Curved Connector 108"/>
          <p:cNvCxnSpPr>
            <a:cxnSpLocks noChangeAspect="1"/>
          </p:cNvCxnSpPr>
          <p:nvPr/>
        </p:nvCxnSpPr>
        <p:spPr>
          <a:xfrm rot="5400000" flipH="1" flipV="1">
            <a:off x="6929920" y="300520"/>
            <a:ext cx="191440" cy="274320"/>
          </a:xfrm>
          <a:prstGeom prst="curved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2667000" y="1165860"/>
            <a:ext cx="228600" cy="228600"/>
          </a:xfrm>
          <a:prstGeom prst="ellipse">
            <a:avLst/>
          </a:prstGeom>
          <a:solidFill>
            <a:schemeClr val="accent1">
              <a:alpha val="49000"/>
            </a:schemeClr>
          </a:solidFill>
          <a:ln w="19050">
            <a:solidFill>
              <a:srgbClr val="4A7EBB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6707942" y="741326"/>
            <a:ext cx="228600" cy="228600"/>
          </a:xfrm>
          <a:prstGeom prst="ellipse">
            <a:avLst/>
          </a:prstGeom>
          <a:solidFill>
            <a:schemeClr val="accent1">
              <a:alpha val="49000"/>
            </a:schemeClr>
          </a:solidFill>
          <a:ln w="19050">
            <a:solidFill>
              <a:srgbClr val="4A7EBB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4704154" y="685800"/>
            <a:ext cx="1849046" cy="324615"/>
          </a:xfrm>
          <a:prstGeom prst="rect">
            <a:avLst/>
          </a:prstGeom>
          <a:noFill/>
        </p:spPr>
        <p:txBody>
          <a:bodyPr wrap="none" lIns="138596" tIns="69298" rIns="138596" bIns="69298" rtlCol="0">
            <a:spAutoFit/>
          </a:bodyPr>
          <a:lstStyle/>
          <a:p>
            <a:pPr algn="r"/>
            <a:r>
              <a:rPr lang="en-US" sz="1200" dirty="0" smtClean="0"/>
              <a:t>ephemeral</a:t>
            </a:r>
            <a:r>
              <a:rPr lang="en-US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Closing </a:t>
            </a:r>
            <a:r>
              <a:rPr lang="en-US" sz="1200" dirty="0" smtClean="0"/>
              <a:t>state</a:t>
            </a:r>
            <a:endParaRPr lang="en-US" sz="1200" dirty="0"/>
          </a:p>
        </p:txBody>
      </p:sp>
      <p:sp>
        <p:nvSpPr>
          <p:cNvPr id="43" name="Oval 42"/>
          <p:cNvSpPr/>
          <p:nvPr/>
        </p:nvSpPr>
        <p:spPr>
          <a:xfrm>
            <a:off x="3827720" y="2029714"/>
            <a:ext cx="228600" cy="228600"/>
          </a:xfrm>
          <a:prstGeom prst="ellipse">
            <a:avLst/>
          </a:prstGeom>
          <a:solidFill>
            <a:schemeClr val="accent1">
              <a:alpha val="49000"/>
            </a:schemeClr>
          </a:solidFill>
          <a:ln w="19050">
            <a:solidFill>
              <a:srgbClr val="4A7EBB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Arrow Connector 47"/>
          <p:cNvCxnSpPr>
            <a:stCxn id="124" idx="0"/>
          </p:cNvCxnSpPr>
          <p:nvPr/>
        </p:nvCxnSpPr>
        <p:spPr>
          <a:xfrm flipH="1" flipV="1">
            <a:off x="3941328" y="2258314"/>
            <a:ext cx="1" cy="332486"/>
          </a:xfrm>
          <a:prstGeom prst="straightConnector1">
            <a:avLst/>
          </a:prstGeom>
          <a:ln w="19050"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endCxn id="2" idx="2"/>
          </p:cNvCxnSpPr>
          <p:nvPr/>
        </p:nvCxnSpPr>
        <p:spPr>
          <a:xfrm>
            <a:off x="692442" y="1280160"/>
            <a:ext cx="1974558" cy="0"/>
          </a:xfrm>
          <a:prstGeom prst="straightConnector1">
            <a:avLst/>
          </a:prstGeom>
          <a:ln w="19050"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cxnSpLocks noChangeAspect="1"/>
          </p:cNvCxnSpPr>
          <p:nvPr/>
        </p:nvCxnSpPr>
        <p:spPr>
          <a:xfrm flipH="1" flipV="1">
            <a:off x="4919472" y="2212152"/>
            <a:ext cx="562260" cy="446184"/>
          </a:xfrm>
          <a:prstGeom prst="straightConnector1">
            <a:avLst/>
          </a:prstGeom>
          <a:ln w="19050"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al 66"/>
          <p:cNvSpPr/>
          <p:nvPr/>
        </p:nvSpPr>
        <p:spPr>
          <a:xfrm>
            <a:off x="4690872" y="2029968"/>
            <a:ext cx="228600" cy="228600"/>
          </a:xfrm>
          <a:prstGeom prst="ellipse">
            <a:avLst/>
          </a:prstGeom>
          <a:solidFill>
            <a:schemeClr val="accent1">
              <a:alpha val="49000"/>
            </a:schemeClr>
          </a:solidFill>
          <a:ln w="19050">
            <a:solidFill>
              <a:srgbClr val="4A7EBB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Arrow Connector 67"/>
          <p:cNvCxnSpPr>
            <a:cxnSpLocks noChangeAspect="1"/>
          </p:cNvCxnSpPr>
          <p:nvPr/>
        </p:nvCxnSpPr>
        <p:spPr>
          <a:xfrm flipH="1" flipV="1">
            <a:off x="5185516" y="2218592"/>
            <a:ext cx="443164" cy="356483"/>
          </a:xfrm>
          <a:prstGeom prst="straightConnector1">
            <a:avLst/>
          </a:pr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Oval 74"/>
          <p:cNvSpPr/>
          <p:nvPr/>
        </p:nvSpPr>
        <p:spPr>
          <a:xfrm>
            <a:off x="4983480" y="2029968"/>
            <a:ext cx="228600" cy="228600"/>
          </a:xfrm>
          <a:prstGeom prst="ellipse">
            <a:avLst/>
          </a:prstGeom>
          <a:solidFill>
            <a:schemeClr val="accent1">
              <a:alpha val="49000"/>
            </a:schemeClr>
          </a:solidFill>
          <a:ln w="19050">
            <a:solidFill>
              <a:srgbClr val="4A7EBB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402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1599</TotalTime>
  <Words>34</Words>
  <Application>Microsoft Office PowerPoint</Application>
  <PresentationFormat>Custom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Roy Sprowl</dc:creator>
  <cp:lastModifiedBy>Roy Sprowl</cp:lastModifiedBy>
  <cp:revision>28</cp:revision>
  <dcterms:created xsi:type="dcterms:W3CDTF">2017-05-28T06:07:29Z</dcterms:created>
  <dcterms:modified xsi:type="dcterms:W3CDTF">2017-06-13T22:27:38Z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Ref">
    <vt:lpwstr>https://api.informationprotection.azure.com/api/72f988bf-86f1-41af-91ab-2d7cd011db47</vt:lpwstr>
  </property>
  <property fmtid="{D5CDD505-2E9C-101B-9397-08002B2CF9AE}" pid="5" name="MSIP_Label_f42aa342-8706-4288-bd11-ebb85995028c_SetBy">
    <vt:lpwstr>v-royspr@microsoft.com</vt:lpwstr>
  </property>
  <property fmtid="{D5CDD505-2E9C-101B-9397-08002B2CF9AE}" pid="6" name="MSIP_Label_f42aa342-8706-4288-bd11-ebb85995028c_SetDate">
    <vt:lpwstr>2017-06-02T12:00:20.2308575-07:00</vt:lpwstr>
  </property>
  <property fmtid="{D5CDD505-2E9C-101B-9397-08002B2CF9AE}" pid="7" name="MSIP_Label_f42aa342-8706-4288-bd11-ebb85995028c_Name">
    <vt:lpwstr>General</vt:lpwstr>
  </property>
  <property fmtid="{D5CDD505-2E9C-101B-9397-08002B2CF9AE}" pid="8" name="MSIP_Label_f42aa342-8706-4288-bd11-ebb85995028c_Application">
    <vt:lpwstr>Microsoft Azure Information Protection</vt:lpwstr>
  </property>
  <property fmtid="{D5CDD505-2E9C-101B-9397-08002B2CF9AE}" pid="9" name="MSIP_Label_f42aa342-8706-4288-bd11-ebb85995028c_Extended_MSFT_Method">
    <vt:lpwstr>Automatic</vt:lpwstr>
  </property>
  <property fmtid="{D5CDD505-2E9C-101B-9397-08002B2CF9AE}" pid="10" name="Sensitivity">
    <vt:lpwstr>General</vt:lpwstr>
  </property>
</Properties>
</file>